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C7E-1B45-42D4-B923-6B1C797456FC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7424-1C02-4E5E-B3F9-92CDFCDDE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C7E-1B45-42D4-B923-6B1C797456FC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7424-1C02-4E5E-B3F9-92CDFCDDE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C7E-1B45-42D4-B923-6B1C797456FC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7424-1C02-4E5E-B3F9-92CDFCDDE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C7E-1B45-42D4-B923-6B1C797456FC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7424-1C02-4E5E-B3F9-92CDFCDDE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C7E-1B45-42D4-B923-6B1C797456FC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7424-1C02-4E5E-B3F9-92CDFCDDE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C7E-1B45-42D4-B923-6B1C797456FC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7424-1C02-4E5E-B3F9-92CDFCDDE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C7E-1B45-42D4-B923-6B1C797456FC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7424-1C02-4E5E-B3F9-92CDFCDDE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C7E-1B45-42D4-B923-6B1C797456FC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7424-1C02-4E5E-B3F9-92CDFCDDE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C7E-1B45-42D4-B923-6B1C797456FC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7424-1C02-4E5E-B3F9-92CDFCDDE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C7E-1B45-42D4-B923-6B1C797456FC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7424-1C02-4E5E-B3F9-92CDFCDDE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C7E-1B45-42D4-B923-6B1C797456FC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7424-1C02-4E5E-B3F9-92CDFCDDE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F8C7E-1B45-42D4-B923-6B1C797456FC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B7424-1C02-4E5E-B3F9-92CDFCDDE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DxDesigner</a:t>
            </a:r>
            <a:r>
              <a:rPr lang="en-US" dirty="0" smtClean="0"/>
              <a:t> – MITLL Chip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Yousef Shakhsheer</a:t>
            </a:r>
          </a:p>
          <a:p>
            <a:r>
              <a:rPr lang="en-US" dirty="0" smtClean="0"/>
              <a:t>1.22.10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Symbol Location: %</a:t>
            </a:r>
            <a:r>
              <a:rPr lang="en-US" dirty="0" err="1" smtClean="0"/>
              <a:t>ProjectName</a:t>
            </a:r>
            <a:r>
              <a:rPr lang="en-US" dirty="0" smtClean="0"/>
              <a:t>%\SYM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To import a symbol into your project:</a:t>
            </a:r>
          </a:p>
          <a:p>
            <a:pPr>
              <a:buNone/>
            </a:pPr>
            <a:r>
              <a:rPr lang="en-US" dirty="0" smtClean="0"/>
              <a:t>	File -&gt; Import -&gt; Symbol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Add a Library – Generic Libraries</a:t>
            </a:r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8200" y="2633581"/>
            <a:ext cx="4038600" cy="24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Setup -&gt; Settings -&gt; Symbol Libraries</a:t>
            </a:r>
          </a:p>
          <a:p>
            <a:r>
              <a:rPr lang="en-US" dirty="0" smtClean="0"/>
              <a:t>Click on the “Add Library Button”</a:t>
            </a:r>
          </a:p>
          <a:p>
            <a:r>
              <a:rPr lang="en-US" dirty="0" smtClean="0"/>
              <a:t>Add the following paths:</a:t>
            </a:r>
          </a:p>
          <a:p>
            <a:pPr lvl="1"/>
            <a:r>
              <a:rPr lang="en-US" sz="1400" dirty="0" smtClean="0"/>
              <a:t>C:\</a:t>
            </a:r>
            <a:r>
              <a:rPr lang="en-US" sz="1400" dirty="0" smtClean="0"/>
              <a:t>MentorGraphics\9.0.1PADS\SDD_HOME\Libraries\common</a:t>
            </a:r>
          </a:p>
          <a:p>
            <a:pPr lvl="1"/>
            <a:r>
              <a:rPr lang="en-US" sz="1400" dirty="0" smtClean="0"/>
              <a:t>C:\</a:t>
            </a:r>
            <a:r>
              <a:rPr lang="en-US" sz="1400" dirty="0" smtClean="0"/>
              <a:t>MentorGraphics\9.0.1PADS\SDD_HOME\Libraries\analog</a:t>
            </a:r>
            <a:endParaRPr lang="en-US" sz="1400" dirty="0"/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7620794" y="2513806"/>
            <a:ext cx="1219200" cy="158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Add a </a:t>
            </a:r>
            <a:r>
              <a:rPr lang="en-US" dirty="0" smtClean="0"/>
              <a:t>Library – Custom Libraries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Setup </a:t>
            </a:r>
            <a:r>
              <a:rPr lang="en-US" dirty="0" smtClean="0"/>
              <a:t>-&gt; Settings -&gt; Symbol Libraries</a:t>
            </a:r>
          </a:p>
          <a:p>
            <a:r>
              <a:rPr lang="en-US" dirty="0" smtClean="0"/>
              <a:t>Libraries have a .</a:t>
            </a:r>
            <a:r>
              <a:rPr lang="en-US" dirty="0" err="1" smtClean="0"/>
              <a:t>prj</a:t>
            </a:r>
            <a:r>
              <a:rPr lang="en-US" dirty="0" smtClean="0"/>
              <a:t> or .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smtClean="0"/>
              <a:t>format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create a symbol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-&gt; New -&gt; Project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53381"/>
            <a:ext cx="7315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File -&gt; New -&gt; Library Symbol</a:t>
            </a:r>
            <a:br>
              <a:rPr lang="en-US" dirty="0" smtClean="0"/>
            </a:br>
            <a:r>
              <a:rPr lang="en-US" dirty="0" smtClean="0"/>
              <a:t>Use the Launch Symbol Wizard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486819"/>
            <a:ext cx="25908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1 &amp; 2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443013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676400"/>
            <a:ext cx="4279409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3: Please Use these Settings for Consistency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6932" y="1600200"/>
            <a:ext cx="443013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4: Please Use these Settings for Consistency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38" y="1600716"/>
            <a:ext cx="4429125" cy="4524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0800000">
            <a:off x="5410200" y="2743200"/>
            <a:ext cx="2590800" cy="158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5410200" y="2895600"/>
            <a:ext cx="2590800" cy="158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Pins</a:t>
            </a:r>
            <a:endParaRPr lang="en-US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438400"/>
            <a:ext cx="5563632" cy="332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the Symbol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652" y="1600200"/>
            <a:ext cx="744269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rot="10800000">
            <a:off x="1905000" y="5181600"/>
            <a:ext cx="2590800" cy="158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120</Words>
  <Application>Microsoft Office PowerPoint</Application>
  <PresentationFormat>On-screen Show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DxDesigner – MITLL Chip</vt:lpstr>
      <vt:lpstr>How to create a symbol</vt:lpstr>
      <vt:lpstr>File -&gt; New -&gt; Project</vt:lpstr>
      <vt:lpstr>File -&gt; New -&gt; Library Symbol Use the Launch Symbol Wizard</vt:lpstr>
      <vt:lpstr>Steps 1 &amp; 2</vt:lpstr>
      <vt:lpstr>Step 3: Please Use these Settings for Consistency</vt:lpstr>
      <vt:lpstr>Step 4: Please Use these Settings for Consistency</vt:lpstr>
      <vt:lpstr>Creating Pins</vt:lpstr>
      <vt:lpstr>Accessing the Symbol</vt:lpstr>
      <vt:lpstr>Symbol</vt:lpstr>
      <vt:lpstr>To Add a Library – Generic Libraries</vt:lpstr>
      <vt:lpstr>To Add a Library – Custom Libraries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DxDesigner – MITLL Chip</dc:title>
  <dc:creator> </dc:creator>
  <cp:lastModifiedBy> </cp:lastModifiedBy>
  <cp:revision>28</cp:revision>
  <dcterms:created xsi:type="dcterms:W3CDTF">2010-01-19T15:21:34Z</dcterms:created>
  <dcterms:modified xsi:type="dcterms:W3CDTF">2010-01-22T20:43:25Z</dcterms:modified>
</cp:coreProperties>
</file>